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2" r:id="rId3"/>
    <p:sldId id="263" r:id="rId4"/>
    <p:sldId id="261" r:id="rId5"/>
    <p:sldId id="259" r:id="rId6"/>
    <p:sldId id="260" r:id="rId7"/>
    <p:sldId id="257" r:id="rId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660"/>
  </p:normalViewPr>
  <p:slideViewPr>
    <p:cSldViewPr snapToGrid="0">
      <p:cViewPr varScale="1">
        <p:scale>
          <a:sx n="90" d="100"/>
          <a:sy n="90" d="100"/>
        </p:scale>
        <p:origin x="105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0AA44F-4764-8716-925C-3F4C951430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8A4C2AD-788A-976A-C009-8EA80CF5B5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C87776E-837E-A831-CD20-8312B8133A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B77483-4C9F-41D8-8623-586534F8CAC2}" type="datetimeFigureOut">
              <a:rPr lang="ko-KR" altLang="en-US" smtClean="0"/>
              <a:t>2024-05-19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3406DF2-83B9-5341-701B-8A35893D93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04E5B12-7170-4E8E-9A2D-E4B9BDB82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2EEBF-5F54-4244-B27C-C48ADE40AC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2130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0529E6-6F6B-07CF-9426-C20B81C29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7CBE0D0-D437-2F42-1A2A-F3D75649F2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8A57202-A39B-327C-C3DA-13B27F5058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B77483-4C9F-41D8-8623-586534F8CAC2}" type="datetimeFigureOut">
              <a:rPr lang="ko-KR" altLang="en-US" smtClean="0"/>
              <a:t>2024-05-19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23B133B-9056-1163-B1E0-121E87C98F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5DD2E16-2A04-8997-D0D1-B73B51E43B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2EEBF-5F54-4244-B27C-C48ADE40AC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54884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C7A14A7-33DD-0C90-6B3B-FD7D72DB55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32CD460-884A-72EE-0DA8-57E14F9B74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823A849-28FB-05E3-5B87-D31BDDB72B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B77483-4C9F-41D8-8623-586534F8CAC2}" type="datetimeFigureOut">
              <a:rPr lang="ko-KR" altLang="en-US" smtClean="0"/>
              <a:t>2024-05-19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65CCC25-3D13-8749-3CB9-4B5A7825A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8F89C9C-63BC-2F36-FFDC-49647BEF8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2EEBF-5F54-4244-B27C-C48ADE40AC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79883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8C1096-F08D-C185-7D45-95BB745B17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404B74B-D983-18AB-A372-9FFBA5D01C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528E01B-F24F-7E69-9CFC-4379479CB0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B77483-4C9F-41D8-8623-586534F8CAC2}" type="datetimeFigureOut">
              <a:rPr lang="ko-KR" altLang="en-US" smtClean="0"/>
              <a:t>2024-05-19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64BE0D3-EB27-364E-E97A-EDB6E148FB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0727A53-78A0-2B8C-3468-4822F648D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2EEBF-5F54-4244-B27C-C48ADE40AC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68696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8D71AD-BB46-8AC2-0874-FD06FF8D17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E7C0882-A20D-CF21-06B8-FB415CFDA3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A932F91-B2C8-4A86-29DA-432BF1338E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B77483-4C9F-41D8-8623-586534F8CAC2}" type="datetimeFigureOut">
              <a:rPr lang="ko-KR" altLang="en-US" smtClean="0"/>
              <a:t>2024-05-19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0BF020E-0801-65F6-53D6-BE1969894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C3ABEB-89F4-79D4-0FB4-0B58C3875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2EEBF-5F54-4244-B27C-C48ADE40AC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92728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B7DF3E-A6AF-9BAF-8CB1-E4898168BA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714A402-53B0-AD0E-3337-D01FCF55BD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874B9F1-1296-7F77-9A61-2B7AA305C8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7549637-BA03-DF51-3150-F9F9C7D03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B77483-4C9F-41D8-8623-586534F8CAC2}" type="datetimeFigureOut">
              <a:rPr lang="ko-KR" altLang="en-US" smtClean="0"/>
              <a:t>2024-05-19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3E6355D-7E03-DDD1-5D17-AB43B93E6C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9DCD0BB-F7FD-82C4-8475-A3D674EA3F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2EEBF-5F54-4244-B27C-C48ADE40AC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94938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617F7D-1252-8E5A-9D6F-BBC9599DD8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F1CEDEE-24F4-88F0-AD20-1F359A5249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F659BBE-066E-EB88-0B70-05ADFC73BA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2C1842F-CA38-7F7E-9026-58FA611230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1254981-4C7F-CDB7-7F68-38FF936298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F2C752B-9A7E-2B97-4995-AB2F99CF25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B77483-4C9F-41D8-8623-586534F8CAC2}" type="datetimeFigureOut">
              <a:rPr lang="ko-KR" altLang="en-US" smtClean="0"/>
              <a:t>2024-05-19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FF9EF5B-09D0-45F9-75D8-B04E00A0F3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0AB56F4-F586-EAAD-9007-3FCBC0F3F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2EEBF-5F54-4244-B27C-C48ADE40AC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38286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FFAF8C-6A39-4C1F-2DB9-456E1FD4D0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59CE4D9-0D7E-3E20-BD43-8FA8A77409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B77483-4C9F-41D8-8623-586534F8CAC2}" type="datetimeFigureOut">
              <a:rPr lang="ko-KR" altLang="en-US" smtClean="0"/>
              <a:t>2024-05-19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061DE48-F030-737D-09EB-26620E394F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6661851-4B98-403D-778F-A3249AF41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2EEBF-5F54-4244-B27C-C48ADE40AC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58562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4F8B1DD-CE11-D8B7-2560-2AAC2128BA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B77483-4C9F-41D8-8623-586534F8CAC2}" type="datetimeFigureOut">
              <a:rPr lang="ko-KR" altLang="en-US" smtClean="0"/>
              <a:t>2024-05-19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E3D87E8-B205-4D20-8184-3F92B0E0B5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50E672A-0447-6B37-08D2-65B49E1F0C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2EEBF-5F54-4244-B27C-C48ADE40AC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02742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A4BE35-4302-3E10-FD58-CC3D2A8C0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349CAE3-9342-A123-1A4D-0793A7ABE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CC4AB08-F91C-DD74-2B97-FFC0A7077B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51510C6-180F-4977-EBAE-79B9694EBB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B77483-4C9F-41D8-8623-586534F8CAC2}" type="datetimeFigureOut">
              <a:rPr lang="ko-KR" altLang="en-US" smtClean="0"/>
              <a:t>2024-05-19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FCD7437-EE1E-C688-9600-83A9A1131C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ABBCFBD-4D4B-7AA2-22F1-8EA79BA7FB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2EEBF-5F54-4244-B27C-C48ADE40AC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96950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80A12E-F4CB-A607-6B9D-34D776A994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A2231B1-CCCA-36D9-4890-E7FB5A4256B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D6979C3-2DA1-9D02-6931-F14DDB7E6F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B0A0923-585D-CCF5-DFF1-F4DABEC1CE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B77483-4C9F-41D8-8623-586534F8CAC2}" type="datetimeFigureOut">
              <a:rPr lang="ko-KR" altLang="en-US" smtClean="0"/>
              <a:t>2024-05-19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3C0D775-B4C0-DDF1-5F2B-EC250C2ECE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9437847-4CBE-9DE4-B1E9-30E78A72C5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2EEBF-5F54-4244-B27C-C48ADE40AC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21635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89D961E-5C9C-95AF-7E18-17CE07C02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D95FBDA-6312-456C-92D7-E1908A2EF5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1AF8009-11EE-FCED-6A46-7D0949C597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8B77483-4C9F-41D8-8623-586534F8CAC2}" type="datetimeFigureOut">
              <a:rPr lang="ko-KR" altLang="en-US" smtClean="0"/>
              <a:t>2024-05-19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D26AF73-A5AE-706F-195F-9A85700281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E523D2C-A3EB-F97C-EC9B-483087E49C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3A2EEBF-5F54-4244-B27C-C48ADE40AC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95096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F0B21F-4628-33B9-3748-DA162277CF8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ko-KR" altLang="en-US" dirty="0"/>
              <a:t>조 진행상황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1C6B013-B934-A007-4AC2-2B9D4264F84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7187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84DB30-EC57-E293-69BA-9AB7525A1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도서 스캔 및 </a:t>
            </a:r>
            <a:r>
              <a:rPr lang="en-US" altLang="ko-KR" dirty="0"/>
              <a:t>DB </a:t>
            </a:r>
            <a:r>
              <a:rPr lang="ko-KR" altLang="en-US" dirty="0"/>
              <a:t>저장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39EB7D56-6147-EBC8-FA40-6ED609A9F1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9700" y="2189847"/>
            <a:ext cx="5578908" cy="3486145"/>
          </a:xfr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1054AB6-719F-633F-75A1-B73E4BB386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3392" y="2189847"/>
            <a:ext cx="5573528" cy="3486145"/>
          </a:xfrm>
          <a:prstGeom prst="rect">
            <a:avLst/>
          </a:prstGeom>
        </p:spPr>
      </p:pic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FC253C49-290F-005A-9358-FDB10A2218C1}"/>
              </a:ext>
            </a:extLst>
          </p:cNvPr>
          <p:cNvSpPr/>
          <p:nvPr/>
        </p:nvSpPr>
        <p:spPr>
          <a:xfrm>
            <a:off x="5954233" y="3429000"/>
            <a:ext cx="499159" cy="46251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9704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743907-2208-2BF8-AF66-44D08C12DA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도서 스캔 및 </a:t>
            </a:r>
            <a:r>
              <a:rPr lang="en-US" altLang="ko-KR" dirty="0"/>
              <a:t>DB </a:t>
            </a:r>
            <a:r>
              <a:rPr lang="ko-KR" altLang="en-US" dirty="0"/>
              <a:t>저장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CE69358D-E892-57A8-7678-B63547BA4C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2456893"/>
            <a:ext cx="5834934" cy="3625754"/>
          </a:xfr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4A1A2AB-61B6-B94C-F3C5-7F2DBC0D98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0975" y="2327925"/>
            <a:ext cx="5981025" cy="3754722"/>
          </a:xfrm>
          <a:prstGeom prst="rect">
            <a:avLst/>
          </a:prstGeom>
        </p:spPr>
      </p:pic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F1CE9913-3E4C-9EA4-61BE-8E90DED5F5C9}"/>
              </a:ext>
            </a:extLst>
          </p:cNvPr>
          <p:cNvSpPr/>
          <p:nvPr/>
        </p:nvSpPr>
        <p:spPr>
          <a:xfrm>
            <a:off x="5834934" y="3902149"/>
            <a:ext cx="376041" cy="34024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15251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5E7D4C-B2C5-7DE8-0B56-C310265C2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독서대 제작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E9C156F2-2D3D-7BD7-4061-CC0E59C431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7793" y="1889420"/>
            <a:ext cx="3263503" cy="4351338"/>
          </a:xfr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C2253C2-AD9B-FCA6-ABDF-F99C0423DC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4248" y="1889420"/>
            <a:ext cx="3263504" cy="435133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B8C6A6A-B0C1-C780-0F90-74AE1963F9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9981" y="1889419"/>
            <a:ext cx="3263504" cy="4351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326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C9C9F8-9AD3-2A13-8115-423142706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GPT </a:t>
            </a:r>
            <a:r>
              <a:rPr lang="ko-KR" altLang="en-US" dirty="0"/>
              <a:t>질의 프롬프트 추가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B9B1E47-E14A-135B-549A-EFD1C372DA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요약</a:t>
            </a:r>
            <a:r>
              <a:rPr lang="en-US" altLang="ko-KR" dirty="0"/>
              <a:t>,</a:t>
            </a:r>
            <a:r>
              <a:rPr lang="ko-KR" altLang="en-US" dirty="0"/>
              <a:t>정의</a:t>
            </a:r>
            <a:r>
              <a:rPr lang="en-US" altLang="ko-KR" dirty="0"/>
              <a:t>,</a:t>
            </a:r>
            <a:r>
              <a:rPr lang="ko-KR" altLang="en-US" dirty="0"/>
              <a:t>번역 </a:t>
            </a:r>
            <a:r>
              <a:rPr lang="en-US" altLang="ko-KR" dirty="0"/>
              <a:t>3</a:t>
            </a:r>
            <a:r>
              <a:rPr lang="ko-KR" altLang="en-US" dirty="0"/>
              <a:t>가지 기능 추가</a:t>
            </a:r>
          </a:p>
        </p:txBody>
      </p:sp>
    </p:spTree>
    <p:extLst>
      <p:ext uri="{BB962C8B-B14F-4D97-AF65-F5344CB8AC3E}">
        <p14:creationId xmlns:p14="http://schemas.microsoft.com/office/powerpoint/2010/main" val="25201990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C53197-D94B-9DB7-1A6D-8FDE50851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GPT</a:t>
            </a:r>
            <a:r>
              <a:rPr lang="ko-KR" altLang="en-US" dirty="0"/>
              <a:t> 질의 프롬프트 예시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5C290BB1-FACB-BF16-F672-4AFE8A1121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2777" y="1688841"/>
            <a:ext cx="6168129" cy="3838739"/>
          </a:xfr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8BC3AD8-E411-9FCE-245D-687C85A55B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5402" y="1692535"/>
            <a:ext cx="6168129" cy="3835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1742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97A34B-1E5B-988B-5BEF-633975197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시간 경과에 따른 마스코트 변경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CAB33883-7DBD-3D0D-AE1C-9885D1151D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2394156"/>
            <a:ext cx="5584782" cy="3503965"/>
          </a:xfr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7D1E874-E400-7550-75AB-585D6F9C0E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6419" y="2394157"/>
            <a:ext cx="5645581" cy="3503966"/>
          </a:xfrm>
          <a:prstGeom prst="rect">
            <a:avLst/>
          </a:prstGeom>
        </p:spPr>
      </p:pic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90CB8F58-5D19-4779-443B-046E046E95B4}"/>
              </a:ext>
            </a:extLst>
          </p:cNvPr>
          <p:cNvSpPr/>
          <p:nvPr/>
        </p:nvSpPr>
        <p:spPr>
          <a:xfrm>
            <a:off x="5741581" y="3689498"/>
            <a:ext cx="669852" cy="39340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70898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</TotalTime>
  <Words>37</Words>
  <Application>Microsoft Office PowerPoint</Application>
  <PresentationFormat>와이드스크린</PresentationFormat>
  <Paragraphs>8</Paragraphs>
  <Slides>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0" baseType="lpstr">
      <vt:lpstr>맑은 고딕</vt:lpstr>
      <vt:lpstr>Arial</vt:lpstr>
      <vt:lpstr>Office 테마</vt:lpstr>
      <vt:lpstr>2조 진행상황</vt:lpstr>
      <vt:lpstr>도서 스캔 및 DB 저장</vt:lpstr>
      <vt:lpstr>도서 스캔 및 DB 저장</vt:lpstr>
      <vt:lpstr>독서대 제작</vt:lpstr>
      <vt:lpstr>GPT 질의 프롬프트 추가</vt:lpstr>
      <vt:lpstr>GPT 질의 프롬프트 예시</vt:lpstr>
      <vt:lpstr>시간 경과에 따른 마스코트 변경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2조 진행상황</dc:title>
  <dc:creator>경민 강</dc:creator>
  <cp:lastModifiedBy>경민 강</cp:lastModifiedBy>
  <cp:revision>2</cp:revision>
  <dcterms:created xsi:type="dcterms:W3CDTF">2024-05-19T12:58:24Z</dcterms:created>
  <dcterms:modified xsi:type="dcterms:W3CDTF">2024-05-19T15:20:52Z</dcterms:modified>
</cp:coreProperties>
</file>